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8"/>
  </p:notesMasterIdLst>
  <p:sldIdLst>
    <p:sldId id="272" r:id="rId3"/>
    <p:sldId id="273" r:id="rId4"/>
    <p:sldId id="274" r:id="rId5"/>
    <p:sldId id="275" r:id="rId6"/>
    <p:sldId id="27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1/22/2016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t>1/22/2016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11200" y="4056610"/>
            <a:ext cx="10472928" cy="166254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Presenter’s </a:t>
            </a:r>
            <a:r>
              <a:rPr lang="en-US" dirty="0" smtClean="0"/>
              <a:t>Name</a:t>
            </a:r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pPr algn="ctr"/>
            <a:r>
              <a:rPr lang="hr-HR" sz="2100" dirty="0" smtClean="0"/>
              <a:t>Rijeka, 28/01/2016</a:t>
            </a:r>
            <a:endParaRPr lang="en-US" sz="21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Title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5570" y="5891938"/>
            <a:ext cx="10066714" cy="81560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NEW FUNDING OPPORTUNITIES WITHIN THE EUROPEAN </a:t>
            </a:r>
            <a:r>
              <a:rPr lang="en-US" dirty="0" smtClean="0"/>
              <a:t>PROGRAMMES</a:t>
            </a:r>
            <a:endParaRPr lang="hr-HR" dirty="0" smtClean="0"/>
          </a:p>
          <a:p>
            <a:endParaRPr lang="hr-HR" sz="1100" dirty="0" smtClean="0"/>
          </a:p>
          <a:p>
            <a:r>
              <a:rPr lang="hr-HR" dirty="0">
                <a:solidFill>
                  <a:srgbClr val="0070C0"/>
                </a:solidFill>
              </a:rPr>
              <a:t>Adriatic </a:t>
            </a:r>
            <a:r>
              <a:rPr lang="hr-HR" dirty="0" err="1">
                <a:solidFill>
                  <a:srgbClr val="0070C0"/>
                </a:solidFill>
              </a:rPr>
              <a:t>Ionian</a:t>
            </a:r>
            <a:r>
              <a:rPr lang="hr-HR" dirty="0">
                <a:solidFill>
                  <a:srgbClr val="0070C0"/>
                </a:solidFill>
              </a:rPr>
              <a:t> </a:t>
            </a:r>
            <a:r>
              <a:rPr lang="hr-HR" dirty="0" err="1"/>
              <a:t>Programme</a:t>
            </a:r>
            <a:r>
              <a:rPr lang="hr-HR" dirty="0"/>
              <a:t> 2014-2020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>
                <a:solidFill>
                  <a:srgbClr val="0070C0"/>
                </a:solidFill>
              </a:rPr>
              <a:t>Italy</a:t>
            </a:r>
            <a:r>
              <a:rPr lang="hr-HR" dirty="0">
                <a:solidFill>
                  <a:srgbClr val="0070C0"/>
                </a:solidFill>
              </a:rPr>
              <a:t>-Croatia</a:t>
            </a:r>
            <a:r>
              <a:rPr lang="hr-HR" dirty="0"/>
              <a:t> CBC </a:t>
            </a:r>
            <a:r>
              <a:rPr lang="hr-HR" dirty="0" err="1"/>
              <a:t>Programme</a:t>
            </a:r>
            <a:r>
              <a:rPr lang="hr-HR" dirty="0"/>
              <a:t> 2014-2020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Objective</a:t>
            </a:r>
            <a:endParaRPr lang="en-US" dirty="0"/>
          </a:p>
          <a:p>
            <a:r>
              <a:rPr lang="hr-HR" dirty="0" err="1" smtClean="0"/>
              <a:t>Goals</a:t>
            </a:r>
            <a:endParaRPr lang="en-US" dirty="0"/>
          </a:p>
          <a:p>
            <a:r>
              <a:rPr lang="hr-HR" dirty="0" err="1" smtClean="0"/>
              <a:t>Priority</a:t>
            </a:r>
            <a:r>
              <a:rPr lang="hr-HR" dirty="0" smtClean="0"/>
              <a:t> to </a:t>
            </a:r>
            <a:r>
              <a:rPr lang="hr-HR" dirty="0" err="1" smtClean="0"/>
              <a:t>apply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Project </a:t>
            </a:r>
            <a:r>
              <a:rPr lang="hr-HR" dirty="0" err="1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WP1 - Title </a:t>
            </a:r>
            <a:r>
              <a:rPr lang="hr-HR" dirty="0" err="1" smtClean="0"/>
              <a:t>and</a:t>
            </a:r>
            <a:r>
              <a:rPr lang="hr-HR" dirty="0" smtClean="0"/>
              <a:t> a short </a:t>
            </a:r>
            <a:r>
              <a:rPr lang="hr-HR" dirty="0" err="1" smtClean="0"/>
              <a:t>description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Work</a:t>
            </a:r>
            <a:r>
              <a:rPr lang="hr-HR" dirty="0" smtClean="0"/>
              <a:t> </a:t>
            </a:r>
            <a:r>
              <a:rPr lang="hr-HR" dirty="0" err="1" smtClean="0"/>
              <a:t>Packages</a:t>
            </a:r>
            <a:endParaRPr lang="hr-HR" dirty="0" smtClean="0"/>
          </a:p>
          <a:p>
            <a:pPr lvl="1"/>
            <a:r>
              <a:rPr lang="hr-HR" dirty="0" smtClean="0"/>
              <a:t>SWP 1.1 – </a:t>
            </a:r>
          </a:p>
          <a:p>
            <a:pPr lvl="1"/>
            <a:r>
              <a:rPr lang="hr-HR" dirty="0" smtClean="0"/>
              <a:t>SWP 1.2 – </a:t>
            </a:r>
          </a:p>
          <a:p>
            <a:pPr lvl="1"/>
            <a:r>
              <a:rPr lang="hr-HR" dirty="0" smtClean="0"/>
              <a:t>SWP 1.3 – </a:t>
            </a:r>
          </a:p>
          <a:p>
            <a:pPr lvl="0">
              <a:buClr>
                <a:srgbClr val="C0CF3A"/>
              </a:buClr>
            </a:pPr>
            <a:r>
              <a:rPr lang="hr-HR" smtClean="0">
                <a:solidFill>
                  <a:prstClr val="black"/>
                </a:solidFill>
              </a:rPr>
              <a:t>WP2 – …</a:t>
            </a:r>
            <a:endParaRPr lang="hr-HR" dirty="0" smtClean="0">
              <a:solidFill>
                <a:prstClr val="black"/>
              </a:solidFill>
            </a:endParaRPr>
          </a:p>
          <a:p>
            <a:pPr lvl="1"/>
            <a:r>
              <a:rPr lang="hr-HR" dirty="0"/>
              <a:t>SWP </a:t>
            </a:r>
            <a:r>
              <a:rPr lang="hr-HR" dirty="0" smtClean="0"/>
              <a:t>2.1 </a:t>
            </a:r>
            <a:r>
              <a:rPr lang="hr-HR" dirty="0"/>
              <a:t>– </a:t>
            </a:r>
          </a:p>
          <a:p>
            <a:pPr lvl="1"/>
            <a:r>
              <a:rPr lang="hr-HR" dirty="0"/>
              <a:t>SWP </a:t>
            </a:r>
            <a:r>
              <a:rPr lang="hr-HR" dirty="0" smtClean="0"/>
              <a:t>2.2 </a:t>
            </a:r>
            <a:r>
              <a:rPr lang="hr-HR" dirty="0"/>
              <a:t>– </a:t>
            </a:r>
          </a:p>
          <a:p>
            <a:pPr lvl="1"/>
            <a:r>
              <a:rPr lang="hr-HR" dirty="0"/>
              <a:t>SWP </a:t>
            </a:r>
            <a:r>
              <a:rPr lang="hr-HR" dirty="0" smtClean="0"/>
              <a:t>2.3 </a:t>
            </a:r>
            <a:r>
              <a:rPr lang="hr-HR" dirty="0"/>
              <a:t>– </a:t>
            </a:r>
            <a:r>
              <a:rPr lang="hr-HR" dirty="0" smtClean="0"/>
              <a:t>…</a:t>
            </a:r>
            <a:endParaRPr lang="hr-HR" dirty="0"/>
          </a:p>
          <a:p>
            <a:pPr lvl="0">
              <a:buClr>
                <a:srgbClr val="C0CF3A"/>
              </a:buClr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Project </a:t>
            </a:r>
            <a:r>
              <a:rPr lang="hr-HR" dirty="0" err="1" smtClean="0"/>
              <a:t>Activities</a:t>
            </a:r>
            <a:r>
              <a:rPr lang="hr-HR" dirty="0" smtClean="0"/>
              <a:t> (</a:t>
            </a:r>
            <a:r>
              <a:rPr lang="hr-HR" dirty="0" err="1" smtClean="0"/>
              <a:t>Work</a:t>
            </a:r>
            <a:r>
              <a:rPr lang="hr-HR" dirty="0" smtClean="0"/>
              <a:t> </a:t>
            </a:r>
            <a:r>
              <a:rPr lang="hr-HR" dirty="0" err="1" smtClean="0"/>
              <a:t>Packages</a:t>
            </a:r>
            <a:r>
              <a:rPr lang="hr-H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List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Ideal </a:t>
            </a:r>
            <a:r>
              <a:rPr lang="hr-HR" dirty="0" err="1"/>
              <a:t>p</a:t>
            </a:r>
            <a:r>
              <a:rPr lang="hr-HR" dirty="0" err="1" smtClean="0"/>
              <a:t>artners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dirty="0" smtClean="0"/>
              <a:t>Name</a:t>
            </a:r>
          </a:p>
          <a:p>
            <a:pPr marL="0" indent="0" algn="ctr">
              <a:buNone/>
            </a:pPr>
            <a:r>
              <a:rPr lang="hr-HR" dirty="0" smtClean="0"/>
              <a:t>Company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dirty="0" smtClean="0"/>
              <a:t>Email</a:t>
            </a:r>
          </a:p>
          <a:p>
            <a:pPr marL="0" indent="0" algn="ctr">
              <a:buNone/>
            </a:pPr>
            <a:r>
              <a:rPr lang="hr-HR" dirty="0" err="1" smtClean="0"/>
              <a:t>Phone</a:t>
            </a:r>
            <a:r>
              <a:rPr lang="hr-HR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contacts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esentation on brainstorming" id="{C229246F-E851-40FB-8E1D-535DCA6AFD71}" vid="{8D346C02-FE09-4A8E-BC58-EB73E373F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3BE57A2-D666-4652-B423-3EEF5C79D9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0</TotalTime>
  <Words>78</Words>
  <Application>Microsoft Office PowerPoint</Application>
  <PresentationFormat>Custom</PresentationFormat>
  <Paragraphs>33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Presentation on brainstorming</vt:lpstr>
      <vt:lpstr>Title</vt:lpstr>
      <vt:lpstr>Project objectives</vt:lpstr>
      <vt:lpstr>Project Activities (Work Packages)</vt:lpstr>
      <vt:lpstr>Ideal partners</vt:lpstr>
      <vt:lpstr>Your contacts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2016-01-15T14:27:21Z</dcterms:created>
  <dcterms:modified xsi:type="dcterms:W3CDTF">2016-01-22T10:13:04Z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TC034606379991</vt:lpwstr>
  </property>
</Properties>
</file>